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4" r:id="rId2"/>
  </p:sldIdLst>
  <p:sldSz cx="10058400" cy="7772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61" d="100"/>
          <a:sy n="61" d="100"/>
        </p:scale>
        <p:origin x="1506" y="60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3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A86B-064E-4A8F-B57A-B2AFCA5D8456}" type="datetimeFigureOut">
              <a:rPr lang="en-US" smtClean="0"/>
              <a:t>8/24/2019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F217-3F56-4D14-915F-55CFC26370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767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A86B-064E-4A8F-B57A-B2AFCA5D8456}" type="datetimeFigureOut">
              <a:rPr lang="en-US" smtClean="0"/>
              <a:t>8/24/2019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F217-3F56-4D14-915F-55CFC26370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057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4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A86B-064E-4A8F-B57A-B2AFCA5D8456}" type="datetimeFigureOut">
              <a:rPr lang="en-US" smtClean="0"/>
              <a:t>8/24/2019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F217-3F56-4D14-915F-55CFC26370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8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A86B-064E-4A8F-B57A-B2AFCA5D8456}" type="datetimeFigureOut">
              <a:rPr lang="en-US" smtClean="0"/>
              <a:t>8/24/2019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F217-3F56-4D14-915F-55CFC26370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35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A86B-064E-4A8F-B57A-B2AFCA5D8456}" type="datetimeFigureOut">
              <a:rPr lang="en-US" smtClean="0"/>
              <a:t>8/24/2019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F217-3F56-4D14-915F-55CFC26370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889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A86B-064E-4A8F-B57A-B2AFCA5D8456}" type="datetimeFigureOut">
              <a:rPr lang="en-US" smtClean="0"/>
              <a:t>8/24/2019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F217-3F56-4D14-915F-55CFC26370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647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2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20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20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A86B-064E-4A8F-B57A-B2AFCA5D8456}" type="datetimeFigureOut">
              <a:rPr lang="en-US" smtClean="0"/>
              <a:t>8/24/2019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F217-3F56-4D14-915F-55CFC26370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717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A86B-064E-4A8F-B57A-B2AFCA5D8456}" type="datetimeFigureOut">
              <a:rPr lang="en-US" smtClean="0"/>
              <a:t>8/24/2019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F217-3F56-4D14-915F-55CFC26370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82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A86B-064E-4A8F-B57A-B2AFCA5D8456}" type="datetimeFigureOut">
              <a:rPr lang="en-US" smtClean="0"/>
              <a:t>8/24/2019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F217-3F56-4D14-915F-55CFC26370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559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1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A86B-064E-4A8F-B57A-B2AFCA5D8456}" type="datetimeFigureOut">
              <a:rPr lang="en-US" smtClean="0"/>
              <a:t>8/24/2019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F217-3F56-4D14-915F-55CFC26370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739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1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A86B-064E-4A8F-B57A-B2AFCA5D8456}" type="datetimeFigureOut">
              <a:rPr lang="en-US" smtClean="0"/>
              <a:t>8/24/2019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F217-3F56-4D14-915F-55CFC26370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94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6" y="413812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6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2A86B-064E-4A8F-B57A-B2AFCA5D8456}" type="datetimeFigureOut">
              <a:rPr lang="en-US" smtClean="0"/>
              <a:t>8/24/2019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6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DF217-3F56-4D14-915F-55CFC26370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87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6200000">
            <a:off x="1434011" y="2754084"/>
            <a:ext cx="7199085" cy="2264229"/>
          </a:xfrm>
          <a:prstGeom prst="rect">
            <a:avLst/>
          </a:prstGeom>
          <a:noFill/>
          <a:ln w="25400" cap="rnd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4853215" y="1716639"/>
            <a:ext cx="3167744" cy="307777"/>
          </a:xfrm>
          <a:prstGeom prst="rect">
            <a:avLst/>
          </a:prstGeom>
          <a:noFill/>
          <a:ln w="25400" cap="rnd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smtClean="0">
                <a:latin typeface="Century Gothic" panose="020B0502020202020204" pitchFamily="34" charset="0"/>
              </a:rPr>
              <a:t>Favorite Book: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4856838" y="5751604"/>
            <a:ext cx="3160497" cy="307777"/>
          </a:xfrm>
          <a:prstGeom prst="rect">
            <a:avLst/>
          </a:prstGeom>
          <a:noFill/>
          <a:ln w="25400" cap="rnd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entury Gothic" panose="020B0502020202020204" pitchFamily="34" charset="0"/>
              </a:rPr>
              <a:t>Favorite Movie: 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2049774" y="5751603"/>
            <a:ext cx="3160494" cy="307777"/>
          </a:xfrm>
          <a:prstGeom prst="rect">
            <a:avLst/>
          </a:prstGeom>
          <a:noFill/>
          <a:ln w="25400" cap="rnd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entury Gothic" panose="020B0502020202020204" pitchFamily="34" charset="0"/>
              </a:rPr>
              <a:t>Favorite Hobby: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2046150" y="1716639"/>
            <a:ext cx="3167744" cy="307777"/>
          </a:xfrm>
          <a:prstGeom prst="rect">
            <a:avLst/>
          </a:prstGeom>
          <a:noFill/>
          <a:ln w="25400" cap="rnd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entury Gothic" panose="020B0502020202020204" pitchFamily="34" charset="0"/>
              </a:rPr>
              <a:t>Favorite Dessert: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5400000">
            <a:off x="-865049" y="3516865"/>
            <a:ext cx="7199085" cy="738664"/>
          </a:xfrm>
          <a:prstGeom prst="rect">
            <a:avLst/>
          </a:prstGeom>
          <a:noFill/>
          <a:ln w="25400" cap="rnd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latin typeface="Century Gothic" panose="020B0502020202020204" pitchFamily="34" charset="0"/>
              </a:rPr>
              <a:t>3 Facts and a Fib:</a:t>
            </a:r>
            <a:r>
              <a:rPr lang="en-US" sz="1400" dirty="0" smtClean="0">
                <a:latin typeface="Century Gothic" panose="020B0502020202020204" pitchFamily="34" charset="0"/>
              </a:rPr>
              <a:t> Write 3 statements about yourself that are TRUE and 1 statement that is FALSE.  Write your statements in the area below.  Your classmates are going to try to figure out which statement is the fib (be tricky)! </a:t>
            </a:r>
            <a:r>
              <a:rPr lang="en-US" sz="1400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 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5400000">
            <a:off x="-2376469" y="3093230"/>
            <a:ext cx="7199086" cy="1600438"/>
          </a:xfrm>
          <a:prstGeom prst="rect">
            <a:avLst/>
          </a:prstGeom>
          <a:noFill/>
          <a:ln w="25400" cap="rnd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entury Gothic" panose="020B0502020202020204" pitchFamily="34" charset="0"/>
              </a:rPr>
              <a:t>1.  __________________________________________________________________________ </a:t>
            </a: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r>
              <a:rPr lang="en-US" sz="1400" dirty="0" smtClean="0">
                <a:latin typeface="Century Gothic" panose="020B0502020202020204" pitchFamily="34" charset="0"/>
              </a:rPr>
              <a:t>2.  __________________________________________________________________________</a:t>
            </a: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r>
              <a:rPr lang="en-US" sz="1400" dirty="0" smtClean="0">
                <a:latin typeface="Century Gothic" panose="020B0502020202020204" pitchFamily="34" charset="0"/>
              </a:rPr>
              <a:t>3.  __________________________________________________________________________ </a:t>
            </a: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r>
              <a:rPr lang="en-US" sz="1400" dirty="0" smtClean="0">
                <a:latin typeface="Century Gothic" panose="020B0502020202020204" pitchFamily="34" charset="0"/>
              </a:rPr>
              <a:t>4.  __________________________________________________________________________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3645988" y="3516864"/>
            <a:ext cx="7199085" cy="738664"/>
          </a:xfrm>
          <a:prstGeom prst="rect">
            <a:avLst/>
          </a:prstGeom>
          <a:noFill/>
          <a:ln w="25400" cap="rnd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 smtClean="0">
                <a:latin typeface="Century Gothic" panose="020B0502020202020204" pitchFamily="34" charset="0"/>
              </a:rPr>
              <a:t>Create Your Own Acrostic:</a:t>
            </a:r>
            <a:r>
              <a:rPr lang="en-US" sz="1400" dirty="0" smtClean="0">
                <a:latin typeface="Century Gothic" panose="020B0502020202020204" pitchFamily="34" charset="0"/>
              </a:rPr>
              <a:t> Write your name in the space provided below.  For each letter of your name, come up with a descriptive adjective </a:t>
            </a:r>
            <a:r>
              <a:rPr lang="en-US" sz="1400" smtClean="0">
                <a:latin typeface="Century Gothic" panose="020B0502020202020204" pitchFamily="34" charset="0"/>
              </a:rPr>
              <a:t>about yourself that </a:t>
            </a:r>
            <a:r>
              <a:rPr lang="en-US" sz="1400" dirty="0" smtClean="0">
                <a:latin typeface="Century Gothic" panose="020B0502020202020204" pitchFamily="34" charset="0"/>
              </a:rPr>
              <a:t>begins with the same letter.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5197901" y="2823027"/>
            <a:ext cx="7199084" cy="2126338"/>
          </a:xfrm>
          <a:prstGeom prst="rect">
            <a:avLst/>
          </a:prstGeom>
          <a:noFill/>
          <a:ln w="25400" cap="rnd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30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593</TotalTime>
  <Words>108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Shelly Rees</dc:creator>
  <cp:lastModifiedBy>Audrey Garris</cp:lastModifiedBy>
  <cp:revision>110</cp:revision>
  <cp:lastPrinted>2019-08-24T17:40:19Z</cp:lastPrinted>
  <dcterms:created xsi:type="dcterms:W3CDTF">2014-10-09T00:16:49Z</dcterms:created>
  <dcterms:modified xsi:type="dcterms:W3CDTF">2019-08-24T17:41:32Z</dcterms:modified>
</cp:coreProperties>
</file>