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42900" y="8326437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343150" y="8326437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914900" y="8326437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42900" y="8326437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343150" y="8326437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914900" y="8326437"/>
            <a:ext cx="1600200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/>
        </p:nvSpPr>
        <p:spPr>
          <a:xfrm>
            <a:off x="4648200" y="228600"/>
            <a:ext cx="2209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Name________________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Date_________________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Core_________________</a:t>
            </a:r>
            <a:endParaRPr/>
          </a:p>
        </p:txBody>
      </p:sp>
      <p:sp>
        <p:nvSpPr>
          <p:cNvPr id="20" name="Google Shape;20;p3"/>
          <p:cNvSpPr txBox="1"/>
          <p:nvPr/>
        </p:nvSpPr>
        <p:spPr>
          <a:xfrm>
            <a:off x="152400" y="1096962"/>
            <a:ext cx="670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Force Practice Problems</a:t>
            </a:r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76787" y="1543050"/>
            <a:ext cx="1090612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/>
        </p:nvSpPr>
        <p:spPr>
          <a:xfrm>
            <a:off x="381000" y="1676400"/>
            <a:ext cx="3886200" cy="164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Harry the hippo decides to go skydiving for his birthday.  Gravity is pulling him down with a force of 1000 N. Air resistance is pushing up on his parachute with a force of 800 N.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AutoNum type="alphaL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Draw and label the forces on the diagram.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AutoNum type="alphaL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What is the net force? __________________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AutoNum type="alphaL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which direction is Harry moving? _________</a:t>
            </a:r>
            <a:endParaRPr/>
          </a:p>
        </p:txBody>
      </p:sp>
      <p:sp>
        <p:nvSpPr>
          <p:cNvPr id="23" name="Google Shape;23;p3"/>
          <p:cNvSpPr txBox="1"/>
          <p:nvPr/>
        </p:nvSpPr>
        <p:spPr>
          <a:xfrm>
            <a:off x="2438400" y="3657600"/>
            <a:ext cx="4267200" cy="237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Shaun is the star of his middle school basketball team. Unfortunately, while playing in the championship game, his foot slips on the floor. He slides to the left with a force of 200 N. The force of sliding friction between his shoe and the floor is 200 N.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AutoNum type="alphaL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Draw and label the forces on the diagram.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AutoNum type="alphaL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What is the net force? __________________</a:t>
            </a:r>
            <a:endParaRPr/>
          </a:p>
          <a:p>
            <a:pPr marL="0" marR="0" lvl="0" indent="-76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AutoNum type="alphaLcParenR"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Will Shaun keep sliding? _________</a:t>
            </a:r>
            <a:endParaRPr/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yes, what direction?</a:t>
            </a:r>
            <a:endParaRPr/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no, why not?</a:t>
            </a:r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150" y="3886200"/>
            <a:ext cx="1416050" cy="143668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/>
          <p:nvPr/>
        </p:nvSpPr>
        <p:spPr>
          <a:xfrm>
            <a:off x="228600" y="6429375"/>
            <a:ext cx="64008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blanks below to complete each force diagram.</a:t>
            </a:r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4800" y="6810375"/>
            <a:ext cx="1371600" cy="8302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1295400" y="764857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/>
          <p:nvPr/>
        </p:nvSpPr>
        <p:spPr>
          <a:xfrm rot="10800000">
            <a:off x="228600" y="7648575"/>
            <a:ext cx="533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228600" y="7877175"/>
            <a:ext cx="1752600" cy="96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150 N            125 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Net force = _______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Direction: ________</a:t>
            </a:r>
            <a:endParaRPr/>
          </a:p>
        </p:txBody>
      </p:sp>
      <p:pic>
        <p:nvPicPr>
          <p:cNvPr id="30" name="Google Shape;30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70212" y="6810375"/>
            <a:ext cx="687387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"/>
          <p:cNvSpPr/>
          <p:nvPr/>
        </p:nvSpPr>
        <p:spPr>
          <a:xfrm rot="-5400000">
            <a:off x="2514600" y="7115175"/>
            <a:ext cx="533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/>
          <p:nvPr/>
        </p:nvSpPr>
        <p:spPr>
          <a:xfrm rot="5400000">
            <a:off x="3695700" y="7229475"/>
            <a:ext cx="3048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2590800" y="7648575"/>
            <a:ext cx="1752600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50N               ____ 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Net force = 20 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Direction: Up</a:t>
            </a:r>
            <a:endParaRPr/>
          </a:p>
        </p:txBody>
      </p:sp>
      <p:pic>
        <p:nvPicPr>
          <p:cNvPr id="34" name="Google Shape;3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53000" y="6810375"/>
            <a:ext cx="1295400" cy="103663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"/>
          <p:cNvSpPr/>
          <p:nvPr/>
        </p:nvSpPr>
        <p:spPr>
          <a:xfrm rot="5400000">
            <a:off x="5219700" y="7686675"/>
            <a:ext cx="3048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/>
          <p:nvPr/>
        </p:nvSpPr>
        <p:spPr>
          <a:xfrm rot="-5400000">
            <a:off x="5219700" y="6772275"/>
            <a:ext cx="3048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/>
          <p:nvPr/>
        </p:nvSpPr>
        <p:spPr>
          <a:xfrm rot="10800000">
            <a:off x="5791200" y="7648575"/>
            <a:ext cx="533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4800600" y="7648575"/>
            <a:ext cx="1752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N</a:t>
            </a:r>
            <a:endParaRPr/>
          </a:p>
        </p:txBody>
      </p:sp>
      <p:sp>
        <p:nvSpPr>
          <p:cNvPr id="39" name="Google Shape;39;p3"/>
          <p:cNvSpPr txBox="1"/>
          <p:nvPr/>
        </p:nvSpPr>
        <p:spPr>
          <a:xfrm>
            <a:off x="4724400" y="6810375"/>
            <a:ext cx="1752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 N</a:t>
            </a:r>
            <a:endParaRPr/>
          </a:p>
        </p:txBody>
      </p:sp>
      <p:sp>
        <p:nvSpPr>
          <p:cNvPr id="40" name="Google Shape;40;p3"/>
          <p:cNvSpPr txBox="1"/>
          <p:nvPr/>
        </p:nvSpPr>
        <p:spPr>
          <a:xfrm>
            <a:off x="5791200" y="7620000"/>
            <a:ext cx="1752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200 N</a:t>
            </a:r>
            <a:endParaRPr/>
          </a:p>
        </p:txBody>
      </p:sp>
      <p:sp>
        <p:nvSpPr>
          <p:cNvPr id="41" name="Google Shape;41;p3"/>
          <p:cNvSpPr txBox="1"/>
          <p:nvPr/>
        </p:nvSpPr>
        <p:spPr>
          <a:xfrm>
            <a:off x="4800600" y="7877175"/>
            <a:ext cx="1752600" cy="93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endParaRPr sz="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endParaRPr sz="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sz="6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Net force = _______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Direction: 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215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Garris</dc:creator>
  <cp:lastModifiedBy>Audrey Garris</cp:lastModifiedBy>
  <cp:revision>2</cp:revision>
  <cp:lastPrinted>2020-03-05T21:01:19Z</cp:lastPrinted>
  <dcterms:modified xsi:type="dcterms:W3CDTF">2020-03-09T19:41:39Z</dcterms:modified>
</cp:coreProperties>
</file>